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8A0000"/>
    <a:srgbClr val="FFFFFF"/>
    <a:srgbClr val="9C493E"/>
    <a:srgbClr val="AA5044"/>
    <a:srgbClr val="8F4339"/>
    <a:srgbClr val="6C322B"/>
    <a:srgbClr val="4D3105"/>
    <a:srgbClr val="C58A4D"/>
    <a:srgbClr val="FFD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1" autoAdjust="0"/>
    <p:restoredTop sz="95320" autoAdjust="0"/>
  </p:normalViewPr>
  <p:slideViewPr>
    <p:cSldViewPr snapToGrid="0" showGuides="1">
      <p:cViewPr>
        <p:scale>
          <a:sx n="125" d="100"/>
          <a:sy n="125" d="100"/>
        </p:scale>
        <p:origin x="-1546" y="-7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26"/>
    </p:cViewPr>
  </p:sorterViewPr>
  <p:notesViewPr>
    <p:cSldViewPr snapToGrid="0" showGuides="1">
      <p:cViewPr varScale="1">
        <p:scale>
          <a:sx n="69" d="100"/>
          <a:sy n="69" d="100"/>
        </p:scale>
        <p:origin x="22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AA50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CF-4D0B-BC9F-4D6F99848397}"/>
              </c:ext>
            </c:extLst>
          </c:dPt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Sheet1!$A$2:$A$16</c:f>
              <c:strCache>
                <c:ptCount val="1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  <c:pt idx="8">
                  <c:v>3.5</c:v>
                </c:pt>
                <c:pt idx="9">
                  <c:v>4.5</c:v>
                </c:pt>
                <c:pt idx="10">
                  <c:v>2.4</c:v>
                </c:pt>
                <c:pt idx="11">
                  <c:v>4.4000000000000004</c:v>
                </c:pt>
                <c:pt idx="12">
                  <c:v>1.8</c:v>
                </c:pt>
                <c:pt idx="13">
                  <c:v>2.8</c:v>
                </c:pt>
                <c:pt idx="1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F-4D0B-BC9F-4D6F99848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25"/>
        <c:axId val="1776990416"/>
        <c:axId val="1776993328"/>
      </c:barChart>
      <c:catAx>
        <c:axId val="177699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pPr>
            <a:endParaRPr lang="zh-CN"/>
          </a:p>
        </c:txPr>
        <c:crossAx val="1776993328"/>
        <c:crosses val="autoZero"/>
        <c:auto val="1"/>
        <c:lblAlgn val="ctr"/>
        <c:lblOffset val="100"/>
        <c:noMultiLvlLbl val="0"/>
      </c:catAx>
      <c:valAx>
        <c:axId val="1776993328"/>
        <c:scaling>
          <c:orientation val="minMax"/>
          <c:max val="4.5"/>
          <c:min val="-0.5"/>
        </c:scaling>
        <c:delete val="1"/>
        <c:axPos val="l"/>
        <c:numFmt formatCode="General" sourceLinked="1"/>
        <c:majorTickMark val="out"/>
        <c:minorTickMark val="none"/>
        <c:tickLblPos val="nextTo"/>
        <c:crossAx val="1776990416"/>
        <c:crosses val="autoZero"/>
        <c:crossBetween val="between"/>
        <c:majorUnit val="1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  <a:latin typeface="思源黑体 CN Light" panose="020B0300000000000000" pitchFamily="34" charset="-122"/>
          <a:ea typeface="思源黑体 CN Light" panose="020B0300000000000000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777A-476A-4315-AA55-08BD345AE0E6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613-7CE4-419B-A36C-0E932D996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69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 flipH="1">
            <a:off x="0" y="1612451"/>
            <a:ext cx="12192000" cy="4406442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213894"/>
              <a:gd name="connsiteX1" fmla="*/ 12192000 w 12192000"/>
              <a:gd name="connsiteY1" fmla="*/ 0 h 3213894"/>
              <a:gd name="connsiteX2" fmla="*/ 12192000 w 12192000"/>
              <a:gd name="connsiteY2" fmla="*/ 3213894 h 3213894"/>
              <a:gd name="connsiteX3" fmla="*/ 0 w 12192000"/>
              <a:gd name="connsiteY3" fmla="*/ 3211705 h 3213894"/>
              <a:gd name="connsiteX4" fmla="*/ 0 w 12192000"/>
              <a:gd name="connsiteY4" fmla="*/ 1412229 h 3213894"/>
              <a:gd name="connsiteX0" fmla="*/ 0 w 12192000"/>
              <a:gd name="connsiteY0" fmla="*/ 1972528 h 3774193"/>
              <a:gd name="connsiteX1" fmla="*/ 12192000 w 12192000"/>
              <a:gd name="connsiteY1" fmla="*/ 0 h 3774193"/>
              <a:gd name="connsiteX2" fmla="*/ 12192000 w 12192000"/>
              <a:gd name="connsiteY2" fmla="*/ 3774193 h 3774193"/>
              <a:gd name="connsiteX3" fmla="*/ 0 w 12192000"/>
              <a:gd name="connsiteY3" fmla="*/ 3772004 h 3774193"/>
              <a:gd name="connsiteX4" fmla="*/ 0 w 12192000"/>
              <a:gd name="connsiteY4" fmla="*/ 1972528 h 3774193"/>
              <a:gd name="connsiteX0" fmla="*/ 0 w 12192000"/>
              <a:gd name="connsiteY0" fmla="*/ 1817551 h 3619216"/>
              <a:gd name="connsiteX1" fmla="*/ 12192000 w 12192000"/>
              <a:gd name="connsiteY1" fmla="*/ 0 h 3619216"/>
              <a:gd name="connsiteX2" fmla="*/ 12192000 w 12192000"/>
              <a:gd name="connsiteY2" fmla="*/ 3619216 h 3619216"/>
              <a:gd name="connsiteX3" fmla="*/ 0 w 12192000"/>
              <a:gd name="connsiteY3" fmla="*/ 3617027 h 3619216"/>
              <a:gd name="connsiteX4" fmla="*/ 0 w 12192000"/>
              <a:gd name="connsiteY4" fmla="*/ 1817551 h 361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619216">
                <a:moveTo>
                  <a:pt x="0" y="1817551"/>
                </a:moveTo>
                <a:cubicBezTo>
                  <a:pt x="4348330" y="2409437"/>
                  <a:pt x="8446097" y="22344"/>
                  <a:pt x="12192000" y="0"/>
                </a:cubicBezTo>
                <a:lnTo>
                  <a:pt x="12192000" y="3619216"/>
                </a:lnTo>
                <a:lnTo>
                  <a:pt x="0" y="3617027"/>
                </a:lnTo>
                <a:lnTo>
                  <a:pt x="0" y="1817551"/>
                </a:ln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51593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2"/>
            <a:srcRect/>
            <a:tile tx="635000" ty="6413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629920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29920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4464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64464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等腰三角形 13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50000">
                <a:srgbClr val="F9F9F9">
                  <a:alpha val="34000"/>
                </a:srgb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3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8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15000"/>
                </a:schemeClr>
              </a:gs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1000">
                <a:schemeClr val="bg1">
                  <a:lumMod val="95000"/>
                  <a:alpha val="30000"/>
                </a:schemeClr>
              </a:gs>
              <a:gs pos="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 flipV="1">
            <a:off x="0" y="-57150"/>
            <a:ext cx="12192000" cy="4229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/>
        </p:nvSpPr>
        <p:spPr>
          <a:xfrm>
            <a:off x="-6350" y="-3473057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3"/>
            <a:srcRect/>
            <a:tile tx="635000" ty="641350" sx="100000" sy="100000" flip="none" algn="ctr"/>
          </a:blip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1"/>
          <a:stretch/>
        </p:blipFill>
        <p:spPr>
          <a:xfrm>
            <a:off x="0" y="0"/>
            <a:ext cx="12192000" cy="500742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178000"/>
            <a:ext cx="12192000" cy="4680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0" y="-57150"/>
            <a:ext cx="12192000" cy="370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 b="9721"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rgbClr val="000000">
                  <a:alpha val="55000"/>
                </a:srgbClr>
              </a:gs>
              <a:gs pos="0">
                <a:schemeClr val="tx1">
                  <a:alpha val="9000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microsoft.com/office/2007/relationships/hdphoto" Target="../media/hdphoto2.wdp"/><Relationship Id="rId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5915025"/>
          </a:xfrm>
          <a:custGeom>
            <a:avLst/>
            <a:gdLst>
              <a:gd name="connsiteX0" fmla="*/ 0 w 12192000"/>
              <a:gd name="connsiteY0" fmla="*/ 0 h 5257800"/>
              <a:gd name="connsiteX1" fmla="*/ 12192000 w 12192000"/>
              <a:gd name="connsiteY1" fmla="*/ 0 h 5257800"/>
              <a:gd name="connsiteX2" fmla="*/ 12192000 w 12192000"/>
              <a:gd name="connsiteY2" fmla="*/ 5257800 h 5257800"/>
              <a:gd name="connsiteX3" fmla="*/ 0 w 12192000"/>
              <a:gd name="connsiteY3" fmla="*/ 5257800 h 5257800"/>
              <a:gd name="connsiteX4" fmla="*/ 0 w 12192000"/>
              <a:gd name="connsiteY4" fmla="*/ 0 h 5257800"/>
              <a:gd name="connsiteX0" fmla="*/ 0 w 12192000"/>
              <a:gd name="connsiteY0" fmla="*/ 0 h 5915025"/>
              <a:gd name="connsiteX1" fmla="*/ 12192000 w 12192000"/>
              <a:gd name="connsiteY1" fmla="*/ 0 h 5915025"/>
              <a:gd name="connsiteX2" fmla="*/ 12192000 w 12192000"/>
              <a:gd name="connsiteY2" fmla="*/ 5257800 h 5915025"/>
              <a:gd name="connsiteX3" fmla="*/ 0 w 12192000"/>
              <a:gd name="connsiteY3" fmla="*/ 5257800 h 5915025"/>
              <a:gd name="connsiteX4" fmla="*/ 0 w 12192000"/>
              <a:gd name="connsiteY4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5025">
                <a:moveTo>
                  <a:pt x="0" y="0"/>
                </a:moveTo>
                <a:lnTo>
                  <a:pt x="12192000" y="0"/>
                </a:lnTo>
                <a:lnTo>
                  <a:pt x="12192000" y="5257800"/>
                </a:lnTo>
                <a:cubicBezTo>
                  <a:pt x="10160000" y="6134100"/>
                  <a:pt x="2032000" y="6134100"/>
                  <a:pt x="0" y="5257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36504" y="1296639"/>
            <a:ext cx="2318993" cy="195456"/>
            <a:chOff x="4936504" y="942309"/>
            <a:chExt cx="2318993" cy="1954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6004" y="88707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1719" y="147512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2" y="161169"/>
            <a:ext cx="1727200" cy="38334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03478" y="2971800"/>
            <a:ext cx="914400" cy="914400"/>
            <a:chOff x="4107180" y="2971800"/>
            <a:chExt cx="914400" cy="914400"/>
          </a:xfrm>
        </p:grpSpPr>
        <p:sp>
          <p:nvSpPr>
            <p:cNvPr id="28" name="椭圆 27"/>
            <p:cNvSpPr/>
            <p:nvPr/>
          </p:nvSpPr>
          <p:spPr>
            <a:xfrm>
              <a:off x="4107180" y="29718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2148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030" y="3295650"/>
              <a:ext cx="266700" cy="266700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/>
        </p:nvGrpSpPr>
        <p:grpSpPr>
          <a:xfrm>
            <a:off x="9039225" y="2971800"/>
            <a:ext cx="914400" cy="914400"/>
            <a:chOff x="8896350" y="2971800"/>
            <a:chExt cx="914400" cy="914400"/>
          </a:xfrm>
        </p:grpSpPr>
        <p:sp>
          <p:nvSpPr>
            <p:cNvPr id="34" name="椭圆 33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772275" y="2971800"/>
            <a:ext cx="914400" cy="914400"/>
            <a:chOff x="6496050" y="2971800"/>
            <a:chExt cx="914400" cy="914400"/>
          </a:xfrm>
        </p:grpSpPr>
        <p:sp>
          <p:nvSpPr>
            <p:cNvPr id="21" name="椭圆 20"/>
            <p:cNvSpPr/>
            <p:nvPr/>
          </p:nvSpPr>
          <p:spPr>
            <a:xfrm>
              <a:off x="64960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103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40" y="3234690"/>
              <a:ext cx="388620" cy="38862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238375" y="2971800"/>
            <a:ext cx="914400" cy="914400"/>
            <a:chOff x="2119217" y="2971800"/>
            <a:chExt cx="914400" cy="914400"/>
          </a:xfrm>
        </p:grpSpPr>
        <p:sp>
          <p:nvSpPr>
            <p:cNvPr id="17" name="椭圆 16"/>
            <p:cNvSpPr/>
            <p:nvPr/>
          </p:nvSpPr>
          <p:spPr>
            <a:xfrm>
              <a:off x="2119217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233517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7" y="3223260"/>
              <a:ext cx="411480" cy="411480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99453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7579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9538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7664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9638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40898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528780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0040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62528" y="6163270"/>
            <a:ext cx="94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37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" grpId="0"/>
      <p:bldP spid="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52" y="208339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1819" y="1080864"/>
            <a:ext cx="3072481" cy="307248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3808" y="1609026"/>
            <a:ext cx="649565" cy="649565"/>
            <a:chOff x="1451783" y="1190526"/>
            <a:chExt cx="768549" cy="768549"/>
          </a:xfrm>
        </p:grpSpPr>
        <p:sp>
          <p:nvSpPr>
            <p:cNvPr id="3" name="椭圆 2"/>
            <p:cNvSpPr/>
            <p:nvPr/>
          </p:nvSpPr>
          <p:spPr>
            <a:xfrm>
              <a:off x="1451783" y="1190526"/>
              <a:ext cx="768549" cy="768549"/>
            </a:xfrm>
            <a:prstGeom prst="ellipse">
              <a:avLst/>
            </a:prstGeom>
            <a:solidFill>
              <a:srgbClr val="9E4A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14" y="1328057"/>
              <a:ext cx="493484" cy="4934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9487" y="1979659"/>
            <a:ext cx="152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213" y="2500736"/>
            <a:ext cx="80010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中文排版建议字间距为</a:t>
            </a:r>
            <a:r>
              <a:rPr lang="en-US" altLang="zh-CN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1.0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6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3200214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936" y="6242050"/>
            <a:ext cx="92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41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3439888" y="1735931"/>
            <a:ext cx="5312226" cy="3094849"/>
            <a:chOff x="3439888" y="1735931"/>
            <a:chExt cx="5312226" cy="309484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8" y="1736940"/>
              <a:ext cx="5312226" cy="309384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059506" y="1842981"/>
              <a:ext cx="4072990" cy="267906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0800000" flipH="1">
              <a:off x="6663866" y="1735931"/>
              <a:ext cx="1577640" cy="2693486"/>
            </a:xfrm>
            <a:custGeom>
              <a:avLst/>
              <a:gdLst>
                <a:gd name="connsiteX0" fmla="*/ 0 w 1183463"/>
                <a:gd name="connsiteY0" fmla="*/ 1030102 h 1030102"/>
                <a:gd name="connsiteX1" fmla="*/ 1084807 w 1183463"/>
                <a:gd name="connsiteY1" fmla="*/ 1030102 h 1030102"/>
                <a:gd name="connsiteX2" fmla="*/ 1117848 w 1183463"/>
                <a:gd name="connsiteY2" fmla="*/ 1017928 h 1030102"/>
                <a:gd name="connsiteX3" fmla="*/ 1174201 w 1183463"/>
                <a:gd name="connsiteY3" fmla="*/ 957910 h 1030102"/>
                <a:gd name="connsiteX4" fmla="*/ 1183463 w 1183463"/>
                <a:gd name="connsiteY4" fmla="*/ 927386 h 1030102"/>
                <a:gd name="connsiteX5" fmla="*/ 1183463 w 1183463"/>
                <a:gd name="connsiteY5" fmla="*/ 0 h 1030102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570267"/>
                <a:gd name="connsiteY0" fmla="*/ 2228750 h 2228750"/>
                <a:gd name="connsiteX1" fmla="*/ 1471611 w 1570267"/>
                <a:gd name="connsiteY1" fmla="*/ 2228750 h 2228750"/>
                <a:gd name="connsiteX2" fmla="*/ 1504652 w 1570267"/>
                <a:gd name="connsiteY2" fmla="*/ 2216576 h 2228750"/>
                <a:gd name="connsiteX3" fmla="*/ 1561005 w 1570267"/>
                <a:gd name="connsiteY3" fmla="*/ 2156558 h 2228750"/>
                <a:gd name="connsiteX4" fmla="*/ 1570267 w 1570267"/>
                <a:gd name="connsiteY4" fmla="*/ 2126034 h 2228750"/>
                <a:gd name="connsiteX5" fmla="*/ 1562683 w 1570267"/>
                <a:gd name="connsiteY5" fmla="*/ 0 h 2228750"/>
                <a:gd name="connsiteX6" fmla="*/ 0 w 1570267"/>
                <a:gd name="connsiteY6" fmla="*/ 2228750 h 2228750"/>
                <a:gd name="connsiteX0" fmla="*/ 0 w 1570267"/>
                <a:gd name="connsiteY0" fmla="*/ 2432294 h 2432294"/>
                <a:gd name="connsiteX1" fmla="*/ 1471611 w 1570267"/>
                <a:gd name="connsiteY1" fmla="*/ 2432294 h 2432294"/>
                <a:gd name="connsiteX2" fmla="*/ 1504652 w 1570267"/>
                <a:gd name="connsiteY2" fmla="*/ 2420120 h 2432294"/>
                <a:gd name="connsiteX3" fmla="*/ 1561005 w 1570267"/>
                <a:gd name="connsiteY3" fmla="*/ 2360102 h 2432294"/>
                <a:gd name="connsiteX4" fmla="*/ 1570267 w 1570267"/>
                <a:gd name="connsiteY4" fmla="*/ 2329578 h 2432294"/>
                <a:gd name="connsiteX5" fmla="*/ 1570267 w 1570267"/>
                <a:gd name="connsiteY5" fmla="*/ 0 h 2432294"/>
                <a:gd name="connsiteX6" fmla="*/ 0 w 1570267"/>
                <a:gd name="connsiteY6" fmla="*/ 2432294 h 2432294"/>
                <a:gd name="connsiteX0" fmla="*/ 0 w 1570267"/>
                <a:gd name="connsiteY0" fmla="*/ 2664736 h 2664736"/>
                <a:gd name="connsiteX1" fmla="*/ 1471611 w 1570267"/>
                <a:gd name="connsiteY1" fmla="*/ 2664736 h 2664736"/>
                <a:gd name="connsiteX2" fmla="*/ 1504652 w 1570267"/>
                <a:gd name="connsiteY2" fmla="*/ 2652562 h 2664736"/>
                <a:gd name="connsiteX3" fmla="*/ 1561005 w 1570267"/>
                <a:gd name="connsiteY3" fmla="*/ 2592544 h 2664736"/>
                <a:gd name="connsiteX4" fmla="*/ 1570267 w 1570267"/>
                <a:gd name="connsiteY4" fmla="*/ 2562020 h 2664736"/>
                <a:gd name="connsiteX5" fmla="*/ 1570267 w 1570267"/>
                <a:gd name="connsiteY5" fmla="*/ 0 h 2664736"/>
                <a:gd name="connsiteX6" fmla="*/ 0 w 1570267"/>
                <a:gd name="connsiteY6" fmla="*/ 2664736 h 26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7" h="2664736">
                  <a:moveTo>
                    <a:pt x="0" y="2664736"/>
                  </a:moveTo>
                  <a:lnTo>
                    <a:pt x="1471611" y="2664736"/>
                  </a:lnTo>
                  <a:lnTo>
                    <a:pt x="1504652" y="2652562"/>
                  </a:lnTo>
                  <a:cubicBezTo>
                    <a:pt x="1531791" y="2638012"/>
                    <a:pt x="1549553" y="2618006"/>
                    <a:pt x="1561005" y="2592544"/>
                  </a:cubicBezTo>
                  <a:lnTo>
                    <a:pt x="1570267" y="2562020"/>
                  </a:lnTo>
                  <a:lnTo>
                    <a:pt x="1570267" y="0"/>
                  </a:lnTo>
                  <a:lnTo>
                    <a:pt x="0" y="26647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679410" y="2249714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07709" y="2254554"/>
            <a:ext cx="468000" cy="468000"/>
            <a:chOff x="8860973" y="2394860"/>
            <a:chExt cx="468000" cy="468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9679410" y="2554513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07709" y="3572525"/>
            <a:ext cx="468000" cy="468000"/>
            <a:chOff x="8846457" y="3545114"/>
            <a:chExt cx="468000" cy="468000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668121" y="360316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68121" y="3907967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79450" y="4963886"/>
            <a:ext cx="1083310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77585" y="2220687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0500" y="2630714"/>
            <a:ext cx="1828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77584" y="5667830"/>
            <a:ext cx="1340095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0498" y="6034315"/>
            <a:ext cx="115570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0380" y="2673000"/>
            <a:ext cx="1852187" cy="756000"/>
            <a:chOff x="3040380" y="2673000"/>
            <a:chExt cx="1852187" cy="756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4136567" y="2673000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18623" y="2855056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40380" y="3051000"/>
              <a:ext cx="144272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>
              <a:spLocks noChangeAspect="1"/>
            </p:cNvSpPr>
            <p:nvPr/>
          </p:nvSpPr>
          <p:spPr>
            <a:xfrm flipV="1">
              <a:off x="4478567" y="3015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628900" y="2717800"/>
            <a:ext cx="132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92300" y="30616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1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2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10" grpId="0" animBg="1"/>
      <p:bldP spid="33" grpId="0"/>
      <p:bldP spid="35" grpId="0" animBg="1"/>
      <p:bldP spid="3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277927" y="885373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5818" y="1310569"/>
            <a:ext cx="8548914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2286" y="1872462"/>
            <a:ext cx="677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303540534"/>
              </p:ext>
            </p:extLst>
          </p:nvPr>
        </p:nvGraphicFramePr>
        <p:xfrm>
          <a:off x="297543" y="3257550"/>
          <a:ext cx="11596914" cy="4194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66061" y="3601247"/>
            <a:ext cx="1125987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Graphic spid="9" grpId="0" uiExpand="1">
        <p:bldSub>
          <a:bldChart bld="seriesEl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7757887" y="-7757884"/>
            <a:ext cx="711200" cy="16226975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26686"/>
              </p:ext>
            </p:extLst>
          </p:nvPr>
        </p:nvGraphicFramePr>
        <p:xfrm>
          <a:off x="0" y="2801256"/>
          <a:ext cx="12192000" cy="40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8549789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579416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68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96806001"/>
                    </a:ext>
                  </a:extLst>
                </a:gridCol>
              </a:tblGrid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2001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1191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TWO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b="0" dirty="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2002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9101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30%</a:t>
                      </a:r>
                      <a:endParaRPr kumimoji="0" lang="zh-CN" alt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2003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22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FOUR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2004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47649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FIVE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2005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4596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SIX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2006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101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SEVEN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2007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7179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EIGHT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2008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48224"/>
                  </a:ext>
                </a:extLst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2451097"/>
            <a:ext cx="1219200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5419224" y="2888441"/>
            <a:ext cx="343902" cy="3913854"/>
            <a:chOff x="5419224" y="2888441"/>
            <a:chExt cx="343902" cy="39138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399253"/>
              <a:ext cx="343902" cy="3381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910065"/>
              <a:ext cx="343902" cy="33816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931689"/>
              <a:ext cx="343902" cy="33816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442501"/>
              <a:ext cx="343902" cy="3381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420877"/>
              <a:ext cx="343902" cy="3381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953313"/>
              <a:ext cx="343902" cy="33816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6464127"/>
              <a:ext cx="343902" cy="3381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2888441"/>
              <a:ext cx="343902" cy="33816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228600" y="1238250"/>
            <a:ext cx="23050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53</a:t>
            </a:r>
            <a:endParaRPr lang="zh-CN" altLang="en-US" sz="6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2850" y="172720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547350" y="642256"/>
            <a:ext cx="1352550" cy="367393"/>
          </a:xfrm>
          <a:prstGeom prst="roundRect">
            <a:avLst>
              <a:gd name="adj" fmla="val 50000"/>
            </a:avLst>
          </a:prstGeom>
          <a:noFill/>
          <a:ln>
            <a:solidFill>
              <a:srgbClr val="9C4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100" dirty="0" smtClean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为了人民币</a:t>
            </a:r>
            <a:endParaRPr lang="zh-CN" altLang="en-US" sz="1200" spc="100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29200" y="1060450"/>
            <a:ext cx="6934200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75000"/>
                  <a:lumOff val="2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81550" y="1593850"/>
            <a:ext cx="7181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2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89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2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6667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0405436" y="994818"/>
            <a:ext cx="1419544" cy="1371800"/>
            <a:chOff x="10405436" y="994818"/>
            <a:chExt cx="1419544" cy="1371800"/>
          </a:xfrm>
        </p:grpSpPr>
        <p:sp>
          <p:nvSpPr>
            <p:cNvPr id="2" name="椭圆 1"/>
            <p:cNvSpPr/>
            <p:nvPr/>
          </p:nvSpPr>
          <p:spPr>
            <a:xfrm>
              <a:off x="10453180" y="994818"/>
              <a:ext cx="1371800" cy="13718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0405436" y="1201953"/>
              <a:ext cx="310584" cy="310584"/>
              <a:chOff x="1451783" y="1190526"/>
              <a:chExt cx="768549" cy="768549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51783" y="1190526"/>
                <a:ext cx="768549" cy="768549"/>
              </a:xfrm>
              <a:prstGeom prst="ellipse">
                <a:avLst/>
              </a:prstGeom>
              <a:solidFill>
                <a:srgbClr val="9E4A0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9314" y="1328057"/>
                <a:ext cx="493484" cy="493484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0" y="264013"/>
            <a:ext cx="1727200" cy="383347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blipFill dpi="0" rotWithShape="1">
            <a:blip r:embed="rId5"/>
            <a:srcRect/>
            <a:tile tx="0" ty="635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gradFill>
            <a:gsLst>
              <a:gs pos="4500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03196" y="16753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3196" y="19588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6217" y="1715443"/>
            <a:ext cx="178198" cy="258340"/>
            <a:chOff x="4659104" y="4636784"/>
            <a:chExt cx="178198" cy="258340"/>
          </a:xfrm>
        </p:grpSpPr>
        <p:sp>
          <p:nvSpPr>
            <p:cNvPr id="14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103196" y="1731868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69375" y="267635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69375" y="2974801"/>
            <a:ext cx="249848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592396" y="2716461"/>
            <a:ext cx="178198" cy="258340"/>
            <a:chOff x="4659104" y="4636784"/>
            <a:chExt cx="178198" cy="258340"/>
          </a:xfrm>
        </p:grpSpPr>
        <p:sp>
          <p:nvSpPr>
            <p:cNvPr id="2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969375" y="273288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10903" y="371968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0903" y="4017016"/>
            <a:ext cx="24474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633924" y="3759791"/>
            <a:ext cx="178198" cy="258340"/>
            <a:chOff x="4659104" y="4636784"/>
            <a:chExt cx="178198" cy="258340"/>
          </a:xfrm>
        </p:grpSpPr>
        <p:sp>
          <p:nvSpPr>
            <p:cNvPr id="33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7010903" y="377621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951447" y="1369153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39120" y="1644435"/>
            <a:ext cx="356200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4415" y="366079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7330" y="4070821"/>
            <a:ext cx="216554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7330" y="6211908"/>
            <a:ext cx="9667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76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56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4" grpId="0"/>
      <p:bldP spid="25" grpId="0"/>
      <p:bldP spid="30" grpId="0"/>
      <p:bldP spid="31" grpId="0"/>
      <p:bldP spid="37" grpId="0"/>
      <p:bldP spid="38" grpId="0"/>
      <p:bldP spid="39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8647" y="622497"/>
            <a:ext cx="1375200" cy="192258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8404035" y="870093"/>
            <a:ext cx="3573195" cy="307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39391" y="4303544"/>
            <a:ext cx="8190000" cy="193196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5039" y="2626753"/>
            <a:ext cx="2469600" cy="156678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88171" y="622497"/>
            <a:ext cx="3575537" cy="192258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94243" y="2626363"/>
            <a:ext cx="2467705" cy="1566788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65015" y="3982822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93314" y="3987662"/>
            <a:ext cx="468000" cy="468000"/>
            <a:chOff x="8860973" y="2394860"/>
            <a:chExt cx="468000" cy="468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865015" y="4287621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3314" y="5305633"/>
            <a:ext cx="468000" cy="468000"/>
            <a:chOff x="8846457" y="3545114"/>
            <a:chExt cx="468000" cy="468000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853726" y="5336276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3726" y="5641075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2554" y="145591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5469" y="1865941"/>
            <a:ext cx="2207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2" y="653600"/>
            <a:ext cx="1573301" cy="3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10" grpId="0" animBg="1"/>
      <p:bldP spid="13" grpId="0" animBg="1"/>
      <p:bldP spid="9" grpId="0"/>
      <p:bldP spid="15" grpId="0"/>
      <p:bldP spid="19" grpId="0"/>
      <p:bldP spid="20" grpId="0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135"/>
          <a:stretch/>
        </p:blipFill>
        <p:spPr>
          <a:xfrm>
            <a:off x="2689414" y="870222"/>
            <a:ext cx="6327422" cy="49112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67000" y="419100"/>
            <a:ext cx="3429000" cy="59309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H="1">
            <a:off x="4875893" y="711200"/>
            <a:ext cx="4152900" cy="544517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5241950" y="1870054"/>
            <a:ext cx="1828800" cy="7029492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022087" y="1389888"/>
            <a:ext cx="3859200" cy="3860292"/>
            <a:chOff x="4022087" y="1389888"/>
            <a:chExt cx="3859200" cy="3860292"/>
          </a:xfrm>
        </p:grpSpPr>
        <p:sp>
          <p:nvSpPr>
            <p:cNvPr id="9" name="任意多边形 8"/>
            <p:cNvSpPr>
              <a:spLocks noChangeAspect="1"/>
            </p:cNvSpPr>
            <p:nvPr/>
          </p:nvSpPr>
          <p:spPr>
            <a:xfrm>
              <a:off x="4022087" y="1389888"/>
              <a:ext cx="3859200" cy="3860292"/>
            </a:xfrm>
            <a:custGeom>
              <a:avLst/>
              <a:gdLst>
                <a:gd name="connsiteX0" fmla="*/ 2194920 w 3933372"/>
                <a:gd name="connsiteY0" fmla="*/ 0 h 3919074"/>
                <a:gd name="connsiteX1" fmla="*/ 2363042 w 3933372"/>
                <a:gd name="connsiteY1" fmla="*/ 25658 h 3919074"/>
                <a:gd name="connsiteX2" fmla="*/ 3933372 w 3933372"/>
                <a:gd name="connsiteY2" fmla="*/ 1952388 h 3919074"/>
                <a:gd name="connsiteX3" fmla="*/ 1966686 w 3933372"/>
                <a:gd name="connsiteY3" fmla="*/ 3919074 h 3919074"/>
                <a:gd name="connsiteX4" fmla="*/ 0 w 3933372"/>
                <a:gd name="connsiteY4" fmla="*/ 1952388 h 3919074"/>
                <a:gd name="connsiteX5" fmla="*/ 1570330 w 3933372"/>
                <a:gd name="connsiteY5" fmla="*/ 25658 h 3919074"/>
                <a:gd name="connsiteX6" fmla="*/ 1716398 w 3933372"/>
                <a:gd name="connsiteY6" fmla="*/ 3366 h 3919074"/>
                <a:gd name="connsiteX7" fmla="*/ 1697265 w 3933372"/>
                <a:gd name="connsiteY7" fmla="*/ 18247 h 3919074"/>
                <a:gd name="connsiteX8" fmla="*/ 1687740 w 3933372"/>
                <a:gd name="connsiteY8" fmla="*/ 39678 h 3919074"/>
                <a:gd name="connsiteX9" fmla="*/ 1685359 w 3933372"/>
                <a:gd name="connsiteY9" fmla="*/ 46822 h 3919074"/>
                <a:gd name="connsiteX10" fmla="*/ 1675834 w 3933372"/>
                <a:gd name="connsiteY10" fmla="*/ 56347 h 3919074"/>
                <a:gd name="connsiteX11" fmla="*/ 1680596 w 3933372"/>
                <a:gd name="connsiteY11" fmla="*/ 75397 h 3919074"/>
                <a:gd name="connsiteX12" fmla="*/ 1671071 w 3933372"/>
                <a:gd name="connsiteY12" fmla="*/ 84922 h 3919074"/>
                <a:gd name="connsiteX13" fmla="*/ 1652021 w 3933372"/>
                <a:gd name="connsiteY13" fmla="*/ 87303 h 3919074"/>
                <a:gd name="connsiteX14" fmla="*/ 1652021 w 3933372"/>
                <a:gd name="connsiteY14" fmla="*/ 99209 h 3919074"/>
                <a:gd name="connsiteX15" fmla="*/ 1654403 w 3933372"/>
                <a:gd name="connsiteY15" fmla="*/ 118259 h 3919074"/>
                <a:gd name="connsiteX16" fmla="*/ 1642496 w 3933372"/>
                <a:gd name="connsiteY16" fmla="*/ 130166 h 3919074"/>
                <a:gd name="connsiteX17" fmla="*/ 1623446 w 3933372"/>
                <a:gd name="connsiteY17" fmla="*/ 130166 h 3919074"/>
                <a:gd name="connsiteX18" fmla="*/ 1618684 w 3933372"/>
                <a:gd name="connsiteY18" fmla="*/ 149216 h 3919074"/>
                <a:gd name="connsiteX19" fmla="*/ 1618684 w 3933372"/>
                <a:gd name="connsiteY19" fmla="*/ 168266 h 3919074"/>
                <a:gd name="connsiteX20" fmla="*/ 1618684 w 3933372"/>
                <a:gd name="connsiteY20" fmla="*/ 182553 h 3919074"/>
                <a:gd name="connsiteX21" fmla="*/ 1609159 w 3933372"/>
                <a:gd name="connsiteY21" fmla="*/ 187316 h 3919074"/>
                <a:gd name="connsiteX22" fmla="*/ 1625828 w 3933372"/>
                <a:gd name="connsiteY22" fmla="*/ 192078 h 3919074"/>
                <a:gd name="connsiteX23" fmla="*/ 1614887 w 3933372"/>
                <a:gd name="connsiteY23" fmla="*/ 197549 h 3919074"/>
                <a:gd name="connsiteX24" fmla="*/ 1605971 w 3933372"/>
                <a:gd name="connsiteY24" fmla="*/ 198909 h 3919074"/>
                <a:gd name="connsiteX25" fmla="*/ 176844 w 3933372"/>
                <a:gd name="connsiteY25" fmla="*/ 1952388 h 3919074"/>
                <a:gd name="connsiteX26" fmla="*/ 1966686 w 3933372"/>
                <a:gd name="connsiteY26" fmla="*/ 3742230 h 3919074"/>
                <a:gd name="connsiteX27" fmla="*/ 3756528 w 3933372"/>
                <a:gd name="connsiteY27" fmla="*/ 1952388 h 3919074"/>
                <a:gd name="connsiteX28" fmla="*/ 2498930 w 3933372"/>
                <a:gd name="connsiteY28" fmla="*/ 243014 h 3919074"/>
                <a:gd name="connsiteX29" fmla="*/ 2419134 w 3933372"/>
                <a:gd name="connsiteY29" fmla="*/ 222496 h 3919074"/>
                <a:gd name="connsiteX30" fmla="*/ 2426942 w 3933372"/>
                <a:gd name="connsiteY30" fmla="*/ 210479 h 3919074"/>
                <a:gd name="connsiteX31" fmla="*/ 2428309 w 3933372"/>
                <a:gd name="connsiteY31" fmla="*/ 199222 h 3919074"/>
                <a:gd name="connsiteX32" fmla="*/ 2368778 w 3933372"/>
                <a:gd name="connsiteY32" fmla="*/ 146834 h 3919074"/>
                <a:gd name="connsiteX33" fmla="*/ 2328296 w 3933372"/>
                <a:gd name="connsiteY33" fmla="*/ 137309 h 3919074"/>
                <a:gd name="connsiteX34" fmla="*/ 2318771 w 3933372"/>
                <a:gd name="connsiteY34" fmla="*/ 101591 h 3919074"/>
                <a:gd name="connsiteX35" fmla="*/ 2280671 w 3933372"/>
                <a:gd name="connsiteY35" fmla="*/ 87303 h 3919074"/>
                <a:gd name="connsiteX36" fmla="*/ 2225903 w 3933372"/>
                <a:gd name="connsiteY36" fmla="*/ 39678 h 3919074"/>
                <a:gd name="connsiteX37" fmla="*/ 2190184 w 3933372"/>
                <a:gd name="connsiteY37" fmla="*/ 1578 h 391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33372" h="3919074">
                  <a:moveTo>
                    <a:pt x="2194920" y="0"/>
                  </a:moveTo>
                  <a:lnTo>
                    <a:pt x="2363042" y="25658"/>
                  </a:lnTo>
                  <a:cubicBezTo>
                    <a:pt x="3259228" y="209044"/>
                    <a:pt x="3933372" y="1001989"/>
                    <a:pt x="3933372" y="1952388"/>
                  </a:cubicBezTo>
                  <a:cubicBezTo>
                    <a:pt x="3933372" y="3038559"/>
                    <a:pt x="3052857" y="3919074"/>
                    <a:pt x="1966686" y="3919074"/>
                  </a:cubicBezTo>
                  <a:cubicBezTo>
                    <a:pt x="880515" y="3919074"/>
                    <a:pt x="0" y="3038559"/>
                    <a:pt x="0" y="1952388"/>
                  </a:cubicBezTo>
                  <a:cubicBezTo>
                    <a:pt x="0" y="1001989"/>
                    <a:pt x="674145" y="209044"/>
                    <a:pt x="1570330" y="25658"/>
                  </a:cubicBezTo>
                  <a:lnTo>
                    <a:pt x="1716398" y="3366"/>
                  </a:lnTo>
                  <a:lnTo>
                    <a:pt x="1697265" y="18247"/>
                  </a:lnTo>
                  <a:lnTo>
                    <a:pt x="1687740" y="39678"/>
                  </a:lnTo>
                  <a:lnTo>
                    <a:pt x="1685359" y="46822"/>
                  </a:lnTo>
                  <a:lnTo>
                    <a:pt x="1675834" y="56347"/>
                  </a:lnTo>
                  <a:lnTo>
                    <a:pt x="1680596" y="75397"/>
                  </a:lnTo>
                  <a:lnTo>
                    <a:pt x="1671071" y="84922"/>
                  </a:lnTo>
                  <a:lnTo>
                    <a:pt x="1652021" y="87303"/>
                  </a:lnTo>
                  <a:lnTo>
                    <a:pt x="1652021" y="99209"/>
                  </a:lnTo>
                  <a:lnTo>
                    <a:pt x="1654403" y="118259"/>
                  </a:lnTo>
                  <a:lnTo>
                    <a:pt x="1642496" y="130166"/>
                  </a:lnTo>
                  <a:lnTo>
                    <a:pt x="1623446" y="130166"/>
                  </a:lnTo>
                  <a:lnTo>
                    <a:pt x="1618684" y="149216"/>
                  </a:lnTo>
                  <a:lnTo>
                    <a:pt x="1618684" y="168266"/>
                  </a:lnTo>
                  <a:lnTo>
                    <a:pt x="1618684" y="182553"/>
                  </a:lnTo>
                  <a:lnTo>
                    <a:pt x="1609159" y="187316"/>
                  </a:lnTo>
                  <a:lnTo>
                    <a:pt x="1625828" y="192078"/>
                  </a:lnTo>
                  <a:lnTo>
                    <a:pt x="1614887" y="197549"/>
                  </a:lnTo>
                  <a:lnTo>
                    <a:pt x="1605971" y="198909"/>
                  </a:lnTo>
                  <a:cubicBezTo>
                    <a:pt x="790370" y="365806"/>
                    <a:pt x="176844" y="1087449"/>
                    <a:pt x="176844" y="1952388"/>
                  </a:cubicBezTo>
                  <a:cubicBezTo>
                    <a:pt x="176844" y="2940890"/>
                    <a:pt x="978184" y="3742230"/>
                    <a:pt x="1966686" y="3742230"/>
                  </a:cubicBezTo>
                  <a:cubicBezTo>
                    <a:pt x="2955188" y="3742230"/>
                    <a:pt x="3756528" y="2940890"/>
                    <a:pt x="3756528" y="1952388"/>
                  </a:cubicBezTo>
                  <a:cubicBezTo>
                    <a:pt x="3756528" y="1149230"/>
                    <a:pt x="3227519" y="469629"/>
                    <a:pt x="2498930" y="243014"/>
                  </a:cubicBezTo>
                  <a:lnTo>
                    <a:pt x="2419134" y="222496"/>
                  </a:lnTo>
                  <a:lnTo>
                    <a:pt x="2426942" y="210479"/>
                  </a:lnTo>
                  <a:cubicBezTo>
                    <a:pt x="2429662" y="206293"/>
                    <a:pt x="2431249" y="202325"/>
                    <a:pt x="2428309" y="199222"/>
                  </a:cubicBezTo>
                  <a:cubicBezTo>
                    <a:pt x="2392352" y="161280"/>
                    <a:pt x="2385447" y="157153"/>
                    <a:pt x="2368778" y="146834"/>
                  </a:cubicBezTo>
                  <a:cubicBezTo>
                    <a:pt x="2355284" y="143659"/>
                    <a:pt x="2339345" y="145681"/>
                    <a:pt x="2328296" y="137309"/>
                  </a:cubicBezTo>
                  <a:cubicBezTo>
                    <a:pt x="2317356" y="129020"/>
                    <a:pt x="2326709" y="109925"/>
                    <a:pt x="2318771" y="101591"/>
                  </a:cubicBezTo>
                  <a:cubicBezTo>
                    <a:pt x="2306071" y="96828"/>
                    <a:pt x="2289613" y="97502"/>
                    <a:pt x="2280671" y="87303"/>
                  </a:cubicBezTo>
                  <a:cubicBezTo>
                    <a:pt x="2263253" y="67436"/>
                    <a:pt x="2240984" y="53966"/>
                    <a:pt x="2225903" y="39678"/>
                  </a:cubicBezTo>
                  <a:lnTo>
                    <a:pt x="2190184" y="157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75000">
                  <a:schemeClr val="bg1">
                    <a:lumMod val="75000"/>
                  </a:schemeClr>
                </a:gs>
                <a:gs pos="50236">
                  <a:schemeClr val="bg1">
                    <a:lumMod val="95000"/>
                  </a:schemeClr>
                </a:gs>
                <a:gs pos="2500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弧形 6"/>
            <p:cNvSpPr>
              <a:spLocks noChangeAspect="1"/>
            </p:cNvSpPr>
            <p:nvPr/>
          </p:nvSpPr>
          <p:spPr>
            <a:xfrm>
              <a:off x="4070110" y="1438457"/>
              <a:ext cx="3763154" cy="3763154"/>
            </a:xfrm>
            <a:prstGeom prst="arc">
              <a:avLst>
                <a:gd name="adj1" fmla="val 16736779"/>
                <a:gd name="adj2" fmla="val 15680595"/>
              </a:avLst>
            </a:prstGeom>
            <a:ln w="12700">
              <a:gradFill>
                <a:gsLst>
                  <a:gs pos="63000">
                    <a:schemeClr val="bg1"/>
                  </a:gs>
                  <a:gs pos="40000">
                    <a:schemeClr val="bg1">
                      <a:lumMod val="65000"/>
                    </a:schemeClr>
                  </a:gs>
                  <a:gs pos="11000">
                    <a:srgbClr val="EFF5FB"/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>
              <a:spLocks noChangeAspect="1"/>
            </p:cNvSpPr>
            <p:nvPr/>
          </p:nvSpPr>
          <p:spPr>
            <a:xfrm>
              <a:off x="4125173" y="1493520"/>
              <a:ext cx="3653028" cy="3653028"/>
            </a:xfrm>
            <a:prstGeom prst="arc">
              <a:avLst>
                <a:gd name="adj1" fmla="val 16894264"/>
                <a:gd name="adj2" fmla="val 15587566"/>
              </a:avLst>
            </a:prstGeom>
            <a:ln w="12700">
              <a:gradFill>
                <a:gsLst>
                  <a:gs pos="0">
                    <a:schemeClr val="bg1">
                      <a:lumMod val="65000"/>
                    </a:schemeClr>
                  </a:gs>
                  <a:gs pos="85000">
                    <a:schemeClr val="bg1"/>
                  </a:gs>
                  <a:gs pos="60000">
                    <a:schemeClr val="bg1">
                      <a:lumMod val="75000"/>
                    </a:schemeClr>
                  </a:gs>
                  <a:gs pos="36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20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13710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1295</Words>
  <Application>Microsoft Office PowerPoint</Application>
  <PresentationFormat>宽屏</PresentationFormat>
  <Paragraphs>160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Source Han Sans Light</vt:lpstr>
      <vt:lpstr>Source Han Sans Medium</vt:lpstr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270</cp:revision>
  <dcterms:created xsi:type="dcterms:W3CDTF">2020-05-12T00:14:31Z</dcterms:created>
  <dcterms:modified xsi:type="dcterms:W3CDTF">2020-05-25T13:59:47Z</dcterms:modified>
</cp:coreProperties>
</file>